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4"/>
  </p:notesMasterIdLst>
  <p:sldIdLst>
    <p:sldId id="705" r:id="rId2"/>
    <p:sldId id="706" r:id="rId3"/>
    <p:sldId id="858" r:id="rId4"/>
    <p:sldId id="859" r:id="rId5"/>
    <p:sldId id="860" r:id="rId6"/>
    <p:sldId id="861" r:id="rId7"/>
    <p:sldId id="862" r:id="rId8"/>
    <p:sldId id="803" r:id="rId9"/>
    <p:sldId id="863" r:id="rId10"/>
    <p:sldId id="805" r:id="rId11"/>
    <p:sldId id="806" r:id="rId12"/>
    <p:sldId id="807" r:id="rId13"/>
    <p:sldId id="808" r:id="rId14"/>
    <p:sldId id="809" r:id="rId15"/>
    <p:sldId id="810" r:id="rId16"/>
    <p:sldId id="811" r:id="rId17"/>
    <p:sldId id="812" r:id="rId18"/>
    <p:sldId id="813" r:id="rId19"/>
    <p:sldId id="814" r:id="rId20"/>
    <p:sldId id="815" r:id="rId21"/>
    <p:sldId id="816" r:id="rId22"/>
    <p:sldId id="817" r:id="rId23"/>
    <p:sldId id="818" r:id="rId24"/>
    <p:sldId id="731" r:id="rId25"/>
    <p:sldId id="864" r:id="rId26"/>
    <p:sldId id="701" r:id="rId27"/>
    <p:sldId id="700" r:id="rId28"/>
    <p:sldId id="702" r:id="rId29"/>
    <p:sldId id="704" r:id="rId30"/>
    <p:sldId id="732" r:id="rId31"/>
    <p:sldId id="734" r:id="rId32"/>
    <p:sldId id="735" r:id="rId33"/>
    <p:sldId id="736" r:id="rId34"/>
    <p:sldId id="737" r:id="rId35"/>
    <p:sldId id="738" r:id="rId36"/>
    <p:sldId id="821" r:id="rId37"/>
    <p:sldId id="823" r:id="rId38"/>
    <p:sldId id="822" r:id="rId39"/>
    <p:sldId id="825" r:id="rId40"/>
    <p:sldId id="826" r:id="rId41"/>
    <p:sldId id="740" r:id="rId42"/>
    <p:sldId id="742" r:id="rId43"/>
    <p:sldId id="751" r:id="rId44"/>
    <p:sldId id="865" r:id="rId45"/>
    <p:sldId id="767" r:id="rId46"/>
    <p:sldId id="768" r:id="rId47"/>
    <p:sldId id="769" r:id="rId48"/>
    <p:sldId id="770" r:id="rId49"/>
    <p:sldId id="828" r:id="rId50"/>
    <p:sldId id="829" r:id="rId51"/>
    <p:sldId id="771" r:id="rId52"/>
    <p:sldId id="830" r:id="rId53"/>
    <p:sldId id="854" r:id="rId54"/>
    <p:sldId id="778" r:id="rId55"/>
    <p:sldId id="866" r:id="rId56"/>
    <p:sldId id="844" r:id="rId57"/>
    <p:sldId id="845" r:id="rId58"/>
    <p:sldId id="846" r:id="rId59"/>
    <p:sldId id="776" r:id="rId60"/>
    <p:sldId id="755" r:id="rId61"/>
    <p:sldId id="759" r:id="rId62"/>
    <p:sldId id="760" r:id="rId63"/>
    <p:sldId id="744" r:id="rId64"/>
    <p:sldId id="749" r:id="rId65"/>
    <p:sldId id="867" r:id="rId66"/>
    <p:sldId id="841" r:id="rId67"/>
    <p:sldId id="842" r:id="rId68"/>
    <p:sldId id="843" r:id="rId69"/>
    <p:sldId id="856" r:id="rId70"/>
    <p:sldId id="857" r:id="rId71"/>
    <p:sldId id="786" r:id="rId72"/>
    <p:sldId id="868" r:id="rId73"/>
    <p:sldId id="836" r:id="rId74"/>
    <p:sldId id="837" r:id="rId75"/>
    <p:sldId id="838" r:id="rId76"/>
    <p:sldId id="839" r:id="rId77"/>
    <p:sldId id="840" r:id="rId78"/>
    <p:sldId id="733" r:id="rId79"/>
    <p:sldId id="792" r:id="rId80"/>
    <p:sldId id="793" r:id="rId81"/>
    <p:sldId id="869" r:id="rId82"/>
    <p:sldId id="847" r:id="rId83"/>
    <p:sldId id="848" r:id="rId84"/>
    <p:sldId id="849" r:id="rId85"/>
    <p:sldId id="798" r:id="rId86"/>
    <p:sldId id="794" r:id="rId87"/>
    <p:sldId id="831" r:id="rId88"/>
    <p:sldId id="870" r:id="rId89"/>
    <p:sldId id="851" r:id="rId90"/>
    <p:sldId id="852" r:id="rId91"/>
    <p:sldId id="853" r:id="rId92"/>
    <p:sldId id="834" r:id="rId9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195E7"/>
    <a:srgbClr val="000000"/>
    <a:srgbClr val="4171DF"/>
    <a:srgbClr val="747474"/>
    <a:srgbClr val="797B7A"/>
    <a:srgbClr val="E1E1E1"/>
    <a:srgbClr val="71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795F2-FFE0-42CE-BDA3-1E8BAF717EFB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C597A-56D2-4B6D-8F2D-C6422690B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825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113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368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244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C597A-56D2-4B6D-8F2D-C6422690BB8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6624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033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21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6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809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0456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628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206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295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07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9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659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DA3E1-CCE4-45ED-B8CE-C01114CAFCE3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F76E8-94B4-404F-B42A-2CC47F966D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86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.hrd.g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.hrd.go.k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207943" y="47625"/>
            <a:ext cx="9734204" cy="6741621"/>
            <a:chOff x="1579418" y="58189"/>
            <a:chExt cx="9734204" cy="6741621"/>
          </a:xfrm>
        </p:grpSpPr>
        <p:grpSp>
          <p:nvGrpSpPr>
            <p:cNvPr id="7" name="그룹 6"/>
            <p:cNvGrpSpPr/>
            <p:nvPr/>
          </p:nvGrpSpPr>
          <p:grpSpPr>
            <a:xfrm>
              <a:off x="1579418" y="58189"/>
              <a:ext cx="9734204" cy="6741621"/>
              <a:chOff x="1403521" y="0"/>
              <a:chExt cx="9498098" cy="6613555"/>
            </a:xfrm>
          </p:grpSpPr>
          <p:sp>
            <p:nvSpPr>
              <p:cNvPr id="11" name="Freeform 47"/>
              <p:cNvSpPr>
                <a:spLocks/>
              </p:cNvSpPr>
              <p:nvPr/>
            </p:nvSpPr>
            <p:spPr bwMode="auto">
              <a:xfrm>
                <a:off x="1403521" y="0"/>
                <a:ext cx="9498098" cy="661355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2" name="Freeform 48"/>
              <p:cNvSpPr>
                <a:spLocks/>
              </p:cNvSpPr>
              <p:nvPr/>
            </p:nvSpPr>
            <p:spPr bwMode="auto">
              <a:xfrm>
                <a:off x="1436921" y="33948"/>
                <a:ext cx="9437987" cy="6545656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D9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3" name="Rectangle 52"/>
              <p:cNvSpPr>
                <a:spLocks noChangeArrowheads="1"/>
              </p:cNvSpPr>
              <p:nvPr/>
            </p:nvSpPr>
            <p:spPr bwMode="auto">
              <a:xfrm>
                <a:off x="1750850" y="448146"/>
                <a:ext cx="8810123" cy="5656155"/>
              </a:xfrm>
              <a:prstGeom prst="rect">
                <a:avLst/>
              </a:prstGeom>
              <a:solidFill>
                <a:srgbClr val="B4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4" name="Oval 54"/>
              <p:cNvSpPr>
                <a:spLocks noChangeArrowheads="1"/>
              </p:cNvSpPr>
              <p:nvPr/>
            </p:nvSpPr>
            <p:spPr bwMode="auto">
              <a:xfrm>
                <a:off x="6099138" y="210492"/>
                <a:ext cx="100192" cy="101854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5" name="Oval 55"/>
              <p:cNvSpPr>
                <a:spLocks noChangeArrowheads="1"/>
              </p:cNvSpPr>
              <p:nvPr/>
            </p:nvSpPr>
            <p:spPr bwMode="auto">
              <a:xfrm>
                <a:off x="6099138" y="203703"/>
                <a:ext cx="100192" cy="95061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6" name="Oval 56"/>
              <p:cNvSpPr>
                <a:spLocks noChangeArrowheads="1"/>
              </p:cNvSpPr>
              <p:nvPr/>
            </p:nvSpPr>
            <p:spPr bwMode="auto">
              <a:xfrm>
                <a:off x="6119173" y="217282"/>
                <a:ext cx="60117" cy="6790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7" name="Oval 57"/>
              <p:cNvSpPr>
                <a:spLocks noChangeArrowheads="1"/>
              </p:cNvSpPr>
              <p:nvPr/>
            </p:nvSpPr>
            <p:spPr bwMode="auto">
              <a:xfrm>
                <a:off x="6132532" y="237652"/>
                <a:ext cx="33400" cy="33953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  <p:sp>
            <p:nvSpPr>
              <p:cNvPr id="18" name="Freeform 58"/>
              <p:cNvSpPr>
                <a:spLocks/>
              </p:cNvSpPr>
              <p:nvPr/>
            </p:nvSpPr>
            <p:spPr bwMode="auto">
              <a:xfrm>
                <a:off x="6145891" y="244445"/>
                <a:ext cx="6682" cy="13581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675" dirty="0">
                  <a:solidFill>
                    <a:schemeClr val="tx2"/>
                  </a:solidFill>
                  <a:latin typeface="Source Serif Pro" panose="02040603050405020204" pitchFamily="18" charset="0"/>
                </a:endParaRPr>
              </a:p>
            </p:txBody>
          </p:sp>
        </p:grpSp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2"/>
            <a:srcRect l="13166" t="13160" r="23479" b="12401"/>
            <a:stretch/>
          </p:blipFill>
          <p:spPr>
            <a:xfrm>
              <a:off x="1924456" y="515013"/>
              <a:ext cx="9049323" cy="5770095"/>
            </a:xfrm>
            <a:prstGeom prst="rect">
              <a:avLst/>
            </a:prstGeom>
          </p:spPr>
        </p:pic>
      </p:grpSp>
      <p:sp>
        <p:nvSpPr>
          <p:cNvPr id="19" name="직사각형 18"/>
          <p:cNvSpPr/>
          <p:nvPr/>
        </p:nvSpPr>
        <p:spPr>
          <a:xfrm>
            <a:off x="1552981" y="2173451"/>
            <a:ext cx="9058594" cy="1698365"/>
          </a:xfrm>
          <a:prstGeom prst="rect">
            <a:avLst/>
          </a:prstGeom>
          <a:gradFill flip="none" rotWithShape="1">
            <a:gsLst>
              <a:gs pos="0">
                <a:srgbClr val="A1A2A4">
                  <a:tint val="66000"/>
                  <a:satMod val="160000"/>
                </a:srgbClr>
              </a:gs>
              <a:gs pos="50000">
                <a:srgbClr val="A1A2A4">
                  <a:tint val="44500"/>
                  <a:satMod val="160000"/>
                </a:srgbClr>
              </a:gs>
              <a:gs pos="100000">
                <a:srgbClr val="A1A2A4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산학일체형</a:t>
            </a:r>
            <a:r>
              <a:rPr lang="ko-KR" altLang="en-US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도제학교</a:t>
            </a:r>
            <a:endParaRPr lang="en-US" altLang="ko-KR" sz="3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3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학습근로자용 </a:t>
            </a:r>
            <a:r>
              <a:rPr lang="ko-KR" altLang="en-US" sz="3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실무가이드</a:t>
            </a:r>
            <a:endParaRPr lang="ko-KR" altLang="en-US" sz="3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552981" y="5357004"/>
            <a:ext cx="9067865" cy="911207"/>
            <a:chOff x="1552981" y="5357004"/>
            <a:chExt cx="9067865" cy="911207"/>
          </a:xfrm>
        </p:grpSpPr>
        <p:sp>
          <p:nvSpPr>
            <p:cNvPr id="2" name="직사각형 1"/>
            <p:cNvSpPr/>
            <p:nvPr/>
          </p:nvSpPr>
          <p:spPr>
            <a:xfrm>
              <a:off x="1552981" y="5357004"/>
              <a:ext cx="9067865" cy="91120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모서리가 둥근 직사각형 2"/>
            <p:cNvSpPr/>
            <p:nvPr/>
          </p:nvSpPr>
          <p:spPr>
            <a:xfrm>
              <a:off x="1758647" y="5469146"/>
              <a:ext cx="8695427" cy="6728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EA6F6B2-207F-47B8-9C9C-9332A29DC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246" y="5565539"/>
              <a:ext cx="1749584" cy="496984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510" y="5565539"/>
              <a:ext cx="1731684" cy="49320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810" y="5613104"/>
              <a:ext cx="3184475" cy="3910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359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2"/>
          <a:srcRect l="13166" t="13275" r="23479" b="12401"/>
          <a:stretch/>
        </p:blipFill>
        <p:spPr>
          <a:xfrm>
            <a:off x="1563906" y="504449"/>
            <a:ext cx="9029127" cy="5765683"/>
          </a:xfrm>
          <a:prstGeom prst="rect">
            <a:avLst/>
          </a:prstGeom>
        </p:spPr>
      </p:pic>
      <p:sp>
        <p:nvSpPr>
          <p:cNvPr id="28" name="직사각형 27"/>
          <p:cNvSpPr/>
          <p:nvPr/>
        </p:nvSpPr>
        <p:spPr>
          <a:xfrm>
            <a:off x="8338666" y="523892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436573" y="616467"/>
            <a:ext cx="669016" cy="6690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0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763783" y="5274553"/>
            <a:ext cx="878943" cy="8736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388577" y="4902469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개인회원 가입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356770" y="549047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37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521" y="510903"/>
            <a:ext cx="5474778" cy="578453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1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rcRect t="8" b="-1"/>
          <a:stretch/>
        </p:blipFill>
        <p:spPr>
          <a:xfrm>
            <a:off x="3262297" y="500332"/>
            <a:ext cx="5461225" cy="5769799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486605" y="4886542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84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D7F1162-FAF4-4A42-AA30-B8C754B905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37" t="6163" r="24222" b="4906"/>
          <a:stretch/>
        </p:blipFill>
        <p:spPr>
          <a:xfrm>
            <a:off x="2970126" y="512566"/>
            <a:ext cx="6045566" cy="5744913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974125" y="3690229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89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0103F7CB-FAE8-466C-82CF-98010C8E32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18" t="5912" r="26415" b="5283"/>
          <a:stretch/>
        </p:blipFill>
        <p:spPr>
          <a:xfrm>
            <a:off x="3204422" y="506697"/>
            <a:ext cx="5576974" cy="5747945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124312" y="4738117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60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060154F8-D98D-49D1-834C-491996E78A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08" t="6163" r="24363" b="5032"/>
          <a:stretch/>
        </p:blipFill>
        <p:spPr>
          <a:xfrm>
            <a:off x="3050570" y="504449"/>
            <a:ext cx="6035260" cy="5772136"/>
          </a:xfrm>
          <a:prstGeom prst="rect">
            <a:avLst/>
          </a:prstGeom>
          <a:ln>
            <a:solidFill>
              <a:srgbClr val="A1A2A4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96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62DC473-14D3-462F-9C9C-E7508D323B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06" t="6290" r="26486" b="5408"/>
          <a:stretch/>
        </p:blipFill>
        <p:spPr>
          <a:xfrm>
            <a:off x="3246958" y="504449"/>
            <a:ext cx="5642484" cy="5779526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4" name="직사각형 13"/>
          <p:cNvSpPr/>
          <p:nvPr/>
        </p:nvSpPr>
        <p:spPr>
          <a:xfrm>
            <a:off x="3246958" y="2762489"/>
            <a:ext cx="5642484" cy="16571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218635" y="4217968"/>
            <a:ext cx="669016" cy="66901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4926" y="4177604"/>
            <a:ext cx="669016" cy="669016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4557351" y="1778975"/>
            <a:ext cx="3131233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아이핀</a:t>
            </a:r>
            <a:r>
              <a: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휴대폰 인증 중 </a:t>
            </a:r>
            <a:endParaRPr lang="en-US" altLang="ko-KR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한 가지 선택하여 </a:t>
            </a:r>
            <a:r>
              <a:rPr lang="ko-KR" altLang="en-US" dirty="0">
                <a:latin typeface="HY견고딕" panose="02030600000101010101" pitchFamily="18" charset="-127"/>
                <a:ea typeface="HY견고딕" panose="02030600000101010101" pitchFamily="18" charset="-127"/>
              </a:rPr>
              <a:t>진행 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411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6793"/>
          <a:stretch/>
        </p:blipFill>
        <p:spPr>
          <a:xfrm>
            <a:off x="3272057" y="499915"/>
            <a:ext cx="5605976" cy="5770215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1" name="직사각형 20"/>
          <p:cNvSpPr/>
          <p:nvPr/>
        </p:nvSpPr>
        <p:spPr>
          <a:xfrm>
            <a:off x="3272057" y="3142212"/>
            <a:ext cx="2755519" cy="1837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924927" y="3997527"/>
            <a:ext cx="1502423" cy="300152"/>
          </a:xfrm>
          <a:prstGeom prst="rect">
            <a:avLst/>
          </a:prstGeom>
          <a:solidFill>
            <a:schemeClr val="bg1"/>
          </a:solidFill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272057" y="2357565"/>
            <a:ext cx="2768761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기존 가입된 </a:t>
            </a:r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ID</a:t>
            </a:r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가 있는 경우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37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7034"/>
          <a:stretch/>
        </p:blipFill>
        <p:spPr>
          <a:xfrm>
            <a:off x="3272057" y="497595"/>
            <a:ext cx="5605976" cy="576518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17" name="직사각형 16"/>
          <p:cNvSpPr/>
          <p:nvPr/>
        </p:nvSpPr>
        <p:spPr>
          <a:xfrm>
            <a:off x="6095999" y="3142212"/>
            <a:ext cx="2792303" cy="1837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550701" y="4619544"/>
            <a:ext cx="669016" cy="66901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6364843" y="4431325"/>
            <a:ext cx="1932317" cy="33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6122968" y="2357565"/>
            <a:ext cx="2768761" cy="681487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신규 가입인 경우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7149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279679"/>
            <a:ext cx="9029127" cy="6001017"/>
            <a:chOff x="1750850" y="217282"/>
            <a:chExt cx="8810123" cy="588701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24000" y="497941"/>
            <a:ext cx="9104769" cy="578855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24000" y="499182"/>
            <a:ext cx="9102760" cy="578151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855570" y="2306383"/>
            <a:ext cx="34078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목차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0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ED715FCC-3FC0-480B-812A-E8F031CDE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30" t="6038" r="27123" b="6793"/>
          <a:stretch/>
        </p:blipFill>
        <p:spPr>
          <a:xfrm>
            <a:off x="3272057" y="488969"/>
            <a:ext cx="5605976" cy="578116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2" name="직사각형 21"/>
          <p:cNvSpPr/>
          <p:nvPr/>
        </p:nvSpPr>
        <p:spPr>
          <a:xfrm>
            <a:off x="6364843" y="4431325"/>
            <a:ext cx="1932317" cy="33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243363" y="5912220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2" t="5913" r="28608" b="6414"/>
          <a:stretch/>
        </p:blipFill>
        <p:spPr>
          <a:xfrm>
            <a:off x="3391432" y="518293"/>
            <a:ext cx="5384343" cy="5782567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4653612" y="3924917"/>
            <a:ext cx="2420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b1hub@koreatech.ac.kr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49596" y="3256771"/>
            <a:ext cx="6123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5678</a:t>
            </a:r>
            <a:endParaRPr lang="ko-KR" altLang="en-US" sz="1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1427" y="1614974"/>
            <a:ext cx="1526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************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03963" y="897579"/>
            <a:ext cx="8130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12589" y="1241976"/>
            <a:ext cx="123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95336" y="2335017"/>
            <a:ext cx="1379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************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195775" y="3253597"/>
            <a:ext cx="477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</a:t>
            </a:r>
            <a:endParaRPr lang="ko-KR" altLang="en-US" sz="1000" dirty="0"/>
          </a:p>
        </p:txBody>
      </p:sp>
      <p:sp>
        <p:nvSpPr>
          <p:cNvPr id="30" name="직사각형 29"/>
          <p:cNvSpPr/>
          <p:nvPr/>
        </p:nvSpPr>
        <p:spPr>
          <a:xfrm>
            <a:off x="5635478" y="3261186"/>
            <a:ext cx="6166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rPr>
              <a:t>1234 </a:t>
            </a:r>
            <a:endParaRPr lang="ko-KR" altLang="en-US" sz="10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327960" y="588996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9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6164" r="26557" b="5533"/>
          <a:stretch/>
        </p:blipFill>
        <p:spPr>
          <a:xfrm>
            <a:off x="3275940" y="496150"/>
            <a:ext cx="5576778" cy="5765682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069144" y="5362743"/>
            <a:ext cx="966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069144" y="5043042"/>
            <a:ext cx="1467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69144" y="5963260"/>
            <a:ext cx="2534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010 - 1234 - 5678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6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l="21713" t="24685" r="23518" b="8718"/>
          <a:stretch/>
        </p:blipFill>
        <p:spPr>
          <a:xfrm>
            <a:off x="1574175" y="510903"/>
            <a:ext cx="9018858" cy="576376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9" t="5660" r="25141" b="10063"/>
          <a:stretch/>
        </p:blipFill>
        <p:spPr>
          <a:xfrm>
            <a:off x="3058228" y="514120"/>
            <a:ext cx="6035622" cy="5768711"/>
          </a:xfrm>
          <a:prstGeom prst="rect">
            <a:avLst/>
          </a:prstGeom>
          <a:ln>
            <a:solidFill>
              <a:srgbClr val="A1A2A4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4018752" y="4238797"/>
            <a:ext cx="2476722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b1hub@koreatech.ac.kr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18753" y="3292403"/>
            <a:ext cx="720872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홍길동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18752" y="2947302"/>
            <a:ext cx="1094729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sand1234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18752" y="3931020"/>
            <a:ext cx="1890373" cy="30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HY견고딕" panose="02030600000101010101" pitchFamily="18" charset="-127"/>
                <a:ea typeface="HY견고딕" panose="02030600000101010101" pitchFamily="18" charset="-127"/>
              </a:rPr>
              <a:t>010 - 1234 - 5678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392080" y="5797585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1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613392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462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462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OJT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학습활동서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575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훈련일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575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689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직접 작성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훈련내용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689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802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802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413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5C4A1E92-318A-4C18-B71B-01D5D2373F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77" t="9007" r="18653" b="6494"/>
          <a:stretch/>
        </p:blipFill>
        <p:spPr>
          <a:xfrm>
            <a:off x="1563906" y="504449"/>
            <a:ext cx="9030611" cy="579475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7803830" y="532520"/>
            <a:ext cx="396240" cy="16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901737" y="625095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7CE7EE8F-B916-486D-B1A8-3FD10DF8FB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96" t="9101" r="13256" b="6774"/>
          <a:stretch/>
        </p:blipFill>
        <p:spPr>
          <a:xfrm>
            <a:off x="1563906" y="504449"/>
            <a:ext cx="9027894" cy="576935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99149" y="3014289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개인회원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205486" y="3387290"/>
            <a:ext cx="2633933" cy="5894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416002" y="3737933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4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63E03ABF-DEC5-4C62-9913-D5287F2B90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14" t="9259" r="13127" b="6616"/>
          <a:stretch/>
        </p:blipFill>
        <p:spPr>
          <a:xfrm>
            <a:off x="1562416" y="504449"/>
            <a:ext cx="9029384" cy="576935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2896161" y="3282697"/>
            <a:ext cx="1028700" cy="166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asdfgh123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28930" y="3688951"/>
            <a:ext cx="1048311" cy="166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***********</a:t>
            </a:r>
            <a:endParaRPr lang="ko-KR" altLang="en-US" sz="11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764012" y="3180932"/>
            <a:ext cx="912832" cy="7354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332447" y="358371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8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630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5" y="1426437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시기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4" y="1787706"/>
            <a:ext cx="3430643" cy="58194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훈련시작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전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237673" y="1432920"/>
            <a:ext cx="6910900" cy="326035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진행 사항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1" y="1787704"/>
            <a:ext cx="6910902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모바일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hlinkClick r:id="rId3"/>
              </a:rPr>
              <a:t>http://m.hrd.go.kr/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설치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2929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목차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HRD-Net 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학습근로자용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실무가이드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목차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70" y="2087012"/>
            <a:ext cx="691090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회원가입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3" y="2394454"/>
            <a:ext cx="3430643" cy="18139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훈련진행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2697704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등록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009087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학습결과확인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320470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3925718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취소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9" y="2392951"/>
            <a:ext cx="691090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3" y="4221311"/>
            <a:ext cx="3430643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훈련종료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8" y="4219696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발급대장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237668" y="3619779"/>
            <a:ext cx="6910904" cy="282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학습진행률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확인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019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43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54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5" t="8539" r="10508" b="6648"/>
          <a:stretch/>
        </p:blipFill>
        <p:spPr>
          <a:xfrm>
            <a:off x="1552755" y="491706"/>
            <a:ext cx="9040483" cy="5835573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3443420" y="2202374"/>
            <a:ext cx="2120617" cy="4890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9067596" y="3787140"/>
            <a:ext cx="781241" cy="727696"/>
            <a:chOff x="9067596" y="3787140"/>
            <a:chExt cx="781241" cy="727696"/>
          </a:xfrm>
        </p:grpSpPr>
        <p:sp>
          <p:nvSpPr>
            <p:cNvPr id="17" name="직사각형 16"/>
            <p:cNvSpPr/>
            <p:nvPr/>
          </p:nvSpPr>
          <p:spPr>
            <a:xfrm>
              <a:off x="9067596" y="3787140"/>
              <a:ext cx="396444" cy="25146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179821" y="3845820"/>
              <a:ext cx="669016" cy="669016"/>
            </a:xfrm>
            <a:prstGeom prst="rect">
              <a:avLst/>
            </a:prstGeom>
          </p:spPr>
        </p:pic>
      </p:grpSp>
      <p:cxnSp>
        <p:nvCxnSpPr>
          <p:cNvPr id="19" name="꺾인 연결선 18"/>
          <p:cNvCxnSpPr>
            <a:endCxn id="17" idx="1"/>
          </p:cNvCxnSpPr>
          <p:nvPr/>
        </p:nvCxnSpPr>
        <p:spPr>
          <a:xfrm>
            <a:off x="4443457" y="2691442"/>
            <a:ext cx="4624139" cy="1221428"/>
          </a:xfrm>
          <a:prstGeom prst="bentConnector3">
            <a:avLst>
              <a:gd name="adj1" fmla="val 203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6939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9" t="8672" r="10542" b="7582"/>
          <a:stretch/>
        </p:blipFill>
        <p:spPr>
          <a:xfrm>
            <a:off x="1552574" y="491707"/>
            <a:ext cx="9048751" cy="578526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3" t="54643" r="20488" b="25068"/>
          <a:stretch/>
        </p:blipFill>
        <p:spPr>
          <a:xfrm>
            <a:off x="3583556" y="3669530"/>
            <a:ext cx="5874590" cy="143198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5062317" y="4700001"/>
            <a:ext cx="838153" cy="240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685777" y="4735856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179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3" t="8829" r="11011" b="7858"/>
          <a:stretch/>
        </p:blipFill>
        <p:spPr>
          <a:xfrm>
            <a:off x="1552575" y="483080"/>
            <a:ext cx="9039225" cy="57969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3421240" y="2082508"/>
            <a:ext cx="3160715" cy="5226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6845926" y="5593681"/>
            <a:ext cx="1038904" cy="769987"/>
            <a:chOff x="6845926" y="5593681"/>
            <a:chExt cx="1038904" cy="769987"/>
          </a:xfrm>
        </p:grpSpPr>
        <p:sp>
          <p:nvSpPr>
            <p:cNvPr id="23" name="직사각형 22"/>
            <p:cNvSpPr/>
            <p:nvPr/>
          </p:nvSpPr>
          <p:spPr>
            <a:xfrm>
              <a:off x="6845926" y="5593681"/>
              <a:ext cx="581417" cy="3412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7215814" y="5694652"/>
              <a:ext cx="669016" cy="669016"/>
            </a:xfrm>
            <a:prstGeom prst="rect">
              <a:avLst/>
            </a:prstGeom>
          </p:spPr>
        </p:pic>
      </p:grpSp>
      <p:cxnSp>
        <p:nvCxnSpPr>
          <p:cNvPr id="25" name="꺾인 연결선 24"/>
          <p:cNvCxnSpPr>
            <a:stCxn id="14" idx="2"/>
            <a:endCxn id="23" idx="1"/>
          </p:cNvCxnSpPr>
          <p:nvPr/>
        </p:nvCxnSpPr>
        <p:spPr>
          <a:xfrm rot="16200000" flipH="1">
            <a:off x="4344186" y="3262588"/>
            <a:ext cx="3159152" cy="1844328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86026" y="5090555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 월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수정 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2104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3178E11-F2FE-4C8A-95AE-56C2C6D357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1" t="5891" r="21631" b="7184"/>
          <a:stretch/>
        </p:blipFill>
        <p:spPr>
          <a:xfrm>
            <a:off x="1552575" y="504825"/>
            <a:ext cx="9039225" cy="5762626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6995159" y="2832048"/>
            <a:ext cx="274321" cy="2499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060883" y="2903143"/>
            <a:ext cx="669016" cy="6690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911832" y="2756514"/>
            <a:ext cx="206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 일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1780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8548B84-2736-4852-B0AB-A73D50004E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7" t="5908" r="21502" b="6914"/>
          <a:stretch/>
        </p:blipFill>
        <p:spPr>
          <a:xfrm>
            <a:off x="1543050" y="504826"/>
            <a:ext cx="9048750" cy="576262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844537" y="4390931"/>
            <a:ext cx="5325807" cy="1095467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215049" y="4776693"/>
            <a:ext cx="2584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일 훈련 시간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5433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43050" y="504826"/>
            <a:ext cx="9048750" cy="5762624"/>
            <a:chOff x="1543050" y="504826"/>
            <a:chExt cx="9048750" cy="576262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B8548B84-2736-4852-B0AB-A73D50004E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97" t="5908" r="21502" b="6914"/>
            <a:stretch/>
          </p:blipFill>
          <p:spPr>
            <a:xfrm>
              <a:off x="1543050" y="504826"/>
              <a:ext cx="9048750" cy="5762624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8B701DDE-2536-497E-B33F-11D8E435A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43" t="12211" r="46686" b="7479"/>
            <a:stretch/>
          </p:blipFill>
          <p:spPr>
            <a:xfrm>
              <a:off x="1554637" y="788238"/>
              <a:ext cx="6124575" cy="5438775"/>
            </a:xfrm>
            <a:prstGeom prst="rect">
              <a:avLst/>
            </a:prstGeom>
          </p:spPr>
        </p:pic>
      </p:grpSp>
      <p:sp>
        <p:nvSpPr>
          <p:cNvPr id="20" name="직사각형 19"/>
          <p:cNvSpPr/>
          <p:nvPr/>
        </p:nvSpPr>
        <p:spPr>
          <a:xfrm>
            <a:off x="4589549" y="3939259"/>
            <a:ext cx="1533419" cy="225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028" y="3786906"/>
            <a:ext cx="669016" cy="66901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4575572" y="4305463"/>
            <a:ext cx="2567611" cy="746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54" y="4252305"/>
            <a:ext cx="669016" cy="66901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947442" y="4479869"/>
            <a:ext cx="1847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훈련내용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입력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08626" y="3569538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작성 방법 선택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60697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8548B84-2736-4852-B0AB-A73D50004E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7" t="5908" r="21502" b="6914"/>
          <a:stretch/>
        </p:blipFill>
        <p:spPr>
          <a:xfrm>
            <a:off x="1543050" y="504826"/>
            <a:ext cx="9048750" cy="576262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8B701DDE-2536-497E-B33F-11D8E435A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" t="12211" r="46686" b="7479"/>
          <a:stretch/>
        </p:blipFill>
        <p:spPr>
          <a:xfrm>
            <a:off x="1554637" y="788238"/>
            <a:ext cx="6124575" cy="5438775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5075390" y="5649205"/>
            <a:ext cx="979120" cy="4075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676969" y="5822696"/>
            <a:ext cx="669016" cy="66901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197861" y="5272129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작성 후 저장 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45362" y="4304830"/>
            <a:ext cx="264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산업안전보건법 및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일반관리에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관한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내용을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숙지하였다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71917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8548B84-2736-4852-B0AB-A73D50004E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7" t="5908" r="21502" b="6914"/>
          <a:stretch/>
        </p:blipFill>
        <p:spPr>
          <a:xfrm>
            <a:off x="1543050" y="504826"/>
            <a:ext cx="9048750" cy="5762624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B701DDE-2536-497E-B33F-11D8E435A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" t="12211" r="46686" b="7479"/>
          <a:stretch/>
        </p:blipFill>
        <p:spPr>
          <a:xfrm>
            <a:off x="1554637" y="788238"/>
            <a:ext cx="6124575" cy="5438775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4589549" y="3939259"/>
            <a:ext cx="1533419" cy="225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028" y="3786906"/>
            <a:ext cx="669016" cy="66901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58706" y="3252443"/>
            <a:ext cx="3195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만약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첨부파일 대체 선택 시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하단에 첨부파일 등록 필요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4654044" y="4000500"/>
            <a:ext cx="110837" cy="10396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5349181" y="4000500"/>
            <a:ext cx="110840" cy="10396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545362" y="4304830"/>
            <a:ext cx="264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산업안전보건법 및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일반관리에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관한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내용을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숙지하였다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899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279679"/>
            <a:ext cx="9029127" cy="6001017"/>
            <a:chOff x="1750850" y="217282"/>
            <a:chExt cx="8810123" cy="5887019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" t="-106" r="1824" b="11033"/>
          <a:stretch/>
        </p:blipFill>
        <p:spPr>
          <a:xfrm>
            <a:off x="1524000" y="497941"/>
            <a:ext cx="9104769" cy="578855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24000" y="499182"/>
            <a:ext cx="9102760" cy="578151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872823" y="1961326"/>
            <a:ext cx="34078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학습근로자수행 절차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12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2575" y="504825"/>
            <a:ext cx="9039225" cy="5762626"/>
            <a:chOff x="1552575" y="504825"/>
            <a:chExt cx="9039225" cy="576262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93178E11-F2FE-4C8A-95AE-56C2C6D357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71" t="5891" r="21631" b="7184"/>
            <a:stretch/>
          </p:blipFill>
          <p:spPr>
            <a:xfrm>
              <a:off x="1552575" y="504825"/>
              <a:ext cx="9039225" cy="5762626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D4874BAE-428F-4C50-B64B-54A3E54A1D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9" t="10731" r="46590" b="7692"/>
            <a:stretch/>
          </p:blipFill>
          <p:spPr>
            <a:xfrm>
              <a:off x="1563907" y="886364"/>
              <a:ext cx="6198968" cy="5362036"/>
            </a:xfrm>
            <a:prstGeom prst="rect">
              <a:avLst/>
            </a:prstGeom>
          </p:spPr>
        </p:pic>
      </p:grpSp>
      <p:sp>
        <p:nvSpPr>
          <p:cNvPr id="20" name="직사각형 19"/>
          <p:cNvSpPr/>
          <p:nvPr/>
        </p:nvSpPr>
        <p:spPr>
          <a:xfrm>
            <a:off x="1775231" y="3363600"/>
            <a:ext cx="5766305" cy="8824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989144" y="4019675"/>
            <a:ext cx="669016" cy="66901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37813" y="362017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첨부파일 등록 위치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3982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2575" y="504825"/>
            <a:ext cx="9039225" cy="5762626"/>
            <a:chOff x="1552575" y="504825"/>
            <a:chExt cx="9039225" cy="576262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93178E11-F2FE-4C8A-95AE-56C2C6D357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71" t="5891" r="21631" b="7184"/>
            <a:stretch/>
          </p:blipFill>
          <p:spPr>
            <a:xfrm>
              <a:off x="1552575" y="504825"/>
              <a:ext cx="9039225" cy="5762626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D4874BAE-428F-4C50-B64B-54A3E54A1D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9" t="10731" r="46590" b="7692"/>
            <a:stretch/>
          </p:blipFill>
          <p:spPr>
            <a:xfrm>
              <a:off x="1563907" y="886364"/>
              <a:ext cx="6198968" cy="5362036"/>
            </a:xfrm>
            <a:prstGeom prst="rect">
              <a:avLst/>
            </a:prstGeom>
          </p:spPr>
        </p:pic>
      </p:grpSp>
      <p:sp>
        <p:nvSpPr>
          <p:cNvPr id="18" name="직사각형 17"/>
          <p:cNvSpPr/>
          <p:nvPr/>
        </p:nvSpPr>
        <p:spPr>
          <a:xfrm>
            <a:off x="7107302" y="2385725"/>
            <a:ext cx="274321" cy="2499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142709" y="2516990"/>
            <a:ext cx="669016" cy="66901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152920" y="2300152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 누적 훈련시간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72575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2575" y="504825"/>
            <a:ext cx="9039225" cy="5762626"/>
            <a:chOff x="1552575" y="504825"/>
            <a:chExt cx="9039225" cy="5762626"/>
          </a:xfrm>
        </p:grpSpPr>
        <p:grpSp>
          <p:nvGrpSpPr>
            <p:cNvPr id="14" name="그룹 13"/>
            <p:cNvGrpSpPr/>
            <p:nvPr/>
          </p:nvGrpSpPr>
          <p:grpSpPr>
            <a:xfrm>
              <a:off x="1552575" y="504825"/>
              <a:ext cx="9039225" cy="5762626"/>
              <a:chOff x="1552575" y="504825"/>
              <a:chExt cx="9039225" cy="5762626"/>
            </a:xfrm>
          </p:grpSpPr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93178E11-F2FE-4C8A-95AE-56C2C6D357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671" t="5891" r="21631" b="7184"/>
              <a:stretch/>
            </p:blipFill>
            <p:spPr>
              <a:xfrm>
                <a:off x="1552575" y="504825"/>
                <a:ext cx="9039225" cy="5762626"/>
              </a:xfrm>
              <a:prstGeom prst="rect">
                <a:avLst/>
              </a:prstGeom>
            </p:spPr>
          </p:pic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id="{D4874BAE-428F-4C50-B64B-54A3E54A1D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59" t="10731" r="46590" b="7692"/>
              <a:stretch/>
            </p:blipFill>
            <p:spPr>
              <a:xfrm>
                <a:off x="1563907" y="886364"/>
                <a:ext cx="6198968" cy="5362036"/>
              </a:xfrm>
              <a:prstGeom prst="rect">
                <a:avLst/>
              </a:prstGeom>
            </p:spPr>
          </p:pic>
        </p:grp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C40C17FD-8351-4261-B03F-09DE960818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27" t="12210" r="48682" b="9868"/>
            <a:stretch/>
          </p:blipFill>
          <p:spPr>
            <a:xfrm>
              <a:off x="1582052" y="886365"/>
              <a:ext cx="6190347" cy="5352510"/>
            </a:xfrm>
            <a:prstGeom prst="rect">
              <a:avLst/>
            </a:prstGeom>
          </p:spPr>
        </p:pic>
      </p:grpSp>
      <p:sp>
        <p:nvSpPr>
          <p:cNvPr id="19" name="직사각형 18"/>
          <p:cNvSpPr/>
          <p:nvPr/>
        </p:nvSpPr>
        <p:spPr>
          <a:xfrm>
            <a:off x="1953178" y="2435382"/>
            <a:ext cx="5633626" cy="1466662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402903" y="2984047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훈련 시간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383277" y="5820238"/>
            <a:ext cx="988948" cy="409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086269" y="5942469"/>
            <a:ext cx="669016" cy="6690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10663" y="5424275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작성 후 저장 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66295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99883" y="2613392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Off-JT</a:t>
            </a:r>
          </a:p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21990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462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462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Off-JT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학습활동서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575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훈련일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575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689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직접 작성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훈련내용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689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59802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59802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9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262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5" t="9209" r="12927" b="7539"/>
          <a:stretch/>
        </p:blipFill>
        <p:spPr>
          <a:xfrm>
            <a:off x="1552576" y="504824"/>
            <a:ext cx="9039224" cy="576262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31949E-9B82-40B6-BEF0-86881B0AED16}"/>
              </a:ext>
            </a:extLst>
          </p:cNvPr>
          <p:cNvSpPr/>
          <p:nvPr/>
        </p:nvSpPr>
        <p:spPr>
          <a:xfrm>
            <a:off x="7079311" y="3892331"/>
            <a:ext cx="585926" cy="3639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707650" y="2743255"/>
            <a:ext cx="3160715" cy="5226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7455519" y="4088387"/>
            <a:ext cx="669016" cy="669016"/>
          </a:xfrm>
          <a:prstGeom prst="rect">
            <a:avLst/>
          </a:prstGeom>
        </p:spPr>
      </p:pic>
      <p:cxnSp>
        <p:nvCxnSpPr>
          <p:cNvPr id="19" name="꺾인 연결선 18"/>
          <p:cNvCxnSpPr>
            <a:stCxn id="14" idx="2"/>
            <a:endCxn id="13" idx="3"/>
          </p:cNvCxnSpPr>
          <p:nvPr/>
        </p:nvCxnSpPr>
        <p:spPr>
          <a:xfrm rot="5400000">
            <a:off x="7572423" y="3358738"/>
            <a:ext cx="808401" cy="622771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160204" y="3688142"/>
            <a:ext cx="1925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 월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수정 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2339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5" t="9209" r="12927" b="7539"/>
            <a:stretch/>
          </p:blipFill>
          <p:spPr>
            <a:xfrm>
              <a:off x="1552576" y="504824"/>
              <a:ext cx="9039224" cy="5762625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BA03DE82-AD12-4DF0-AC6E-17F6B5512A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70" t="-488" r="44515" b="7800"/>
            <a:stretch/>
          </p:blipFill>
          <p:spPr>
            <a:xfrm>
              <a:off x="1551343" y="542926"/>
              <a:ext cx="6030557" cy="5715000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6733159" y="3094603"/>
            <a:ext cx="274321" cy="2499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798883" y="3165698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276659" y="3019069"/>
            <a:ext cx="238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 일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70242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14" name="그룹 13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6" name="그림 1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F4A9DDB2-E14B-4682-A6D5-691409E1B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470" t="16555" r="48488" b="16292"/>
            <a:stretch/>
          </p:blipFill>
          <p:spPr>
            <a:xfrm>
              <a:off x="1563906" y="1295400"/>
              <a:ext cx="5865594" cy="4427501"/>
            </a:xfrm>
            <a:prstGeom prst="rect">
              <a:avLst/>
            </a:prstGeom>
          </p:spPr>
        </p:pic>
      </p:grpSp>
      <p:sp>
        <p:nvSpPr>
          <p:cNvPr id="18" name="직사각형 17"/>
          <p:cNvSpPr/>
          <p:nvPr/>
        </p:nvSpPr>
        <p:spPr>
          <a:xfrm>
            <a:off x="1844537" y="4436320"/>
            <a:ext cx="5325807" cy="1050078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215049" y="4776693"/>
            <a:ext cx="2584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일 훈련 시간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1303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2" name="그룹 1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2A0A465B-555F-4D18-AACD-67F3F9ED6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84" t="13430" r="49362" b="22331"/>
            <a:stretch/>
          </p:blipFill>
          <p:spPr>
            <a:xfrm>
              <a:off x="1600200" y="1285874"/>
              <a:ext cx="5840631" cy="4419601"/>
            </a:xfrm>
            <a:prstGeom prst="rect">
              <a:avLst/>
            </a:prstGeom>
          </p:spPr>
        </p:pic>
      </p:grpSp>
      <p:sp>
        <p:nvSpPr>
          <p:cNvPr id="17" name="직사각형 16"/>
          <p:cNvSpPr/>
          <p:nvPr/>
        </p:nvSpPr>
        <p:spPr>
          <a:xfrm>
            <a:off x="1783535" y="2082419"/>
            <a:ext cx="5495452" cy="2344726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186957" y="3070116"/>
            <a:ext cx="2667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일 훈련 시간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622781" y="4522408"/>
            <a:ext cx="1533419" cy="225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260" y="4370055"/>
            <a:ext cx="669016" cy="669016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4608804" y="4888612"/>
            <a:ext cx="2567611" cy="746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386" y="4835454"/>
            <a:ext cx="669016" cy="6690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980674" y="5063018"/>
            <a:ext cx="1847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훈련내용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입력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41858" y="415268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작성 방법 선택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3985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2" name="그룹 1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2A0A465B-555F-4D18-AACD-67F3F9ED6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84" t="13430" r="49362" b="22331"/>
            <a:stretch/>
          </p:blipFill>
          <p:spPr>
            <a:xfrm>
              <a:off x="1600200" y="1285874"/>
              <a:ext cx="5840631" cy="4419601"/>
            </a:xfrm>
            <a:prstGeom prst="rect">
              <a:avLst/>
            </a:prstGeom>
          </p:spPr>
        </p:pic>
      </p:grpSp>
      <p:sp>
        <p:nvSpPr>
          <p:cNvPr id="19" name="직사각형 18"/>
          <p:cNvSpPr/>
          <p:nvPr/>
        </p:nvSpPr>
        <p:spPr>
          <a:xfrm>
            <a:off x="4978287" y="5740081"/>
            <a:ext cx="887675" cy="3876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77130" y="5852100"/>
            <a:ext cx="669016" cy="66901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032777" y="5703929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작성 후 저장 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05744" y="4908674"/>
            <a:ext cx="264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산업안전보건법 및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일반관리에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관한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내용을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숙지하였다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8352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24159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76665"/>
            <a:ext cx="588646" cy="2462216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7768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767" y="1780693"/>
            <a:ext cx="3430643" cy="9151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필수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DDD8198-6ACF-4476-BDA7-2FA8C030A179}"/>
              </a:ext>
            </a:extLst>
          </p:cNvPr>
          <p:cNvSpPr/>
          <p:nvPr/>
        </p:nvSpPr>
        <p:spPr>
          <a:xfrm>
            <a:off x="1387767" y="2719886"/>
            <a:ext cx="3430643" cy="152187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 및 제출 서류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2894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2892" y="1776665"/>
            <a:ext cx="6315683" cy="91257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개인회원가입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HRD-Net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모바일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어플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hlinkClick r:id="rId3"/>
              </a:rPr>
              <a:t>http://m.hrd.go.kr/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설치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2891" y="2719886"/>
            <a:ext cx="6315684" cy="152187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학습근로계약서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친권자동의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작성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학습근로자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통장 사본 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공동훈련센터에서 요청하는 서류 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62931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훈련 시작 전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 시작 전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수행사항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9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2" name="그룹 1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2A0A465B-555F-4D18-AACD-67F3F9ED6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84" t="13430" r="49362" b="22331"/>
            <a:stretch/>
          </p:blipFill>
          <p:spPr>
            <a:xfrm>
              <a:off x="1600200" y="1285874"/>
              <a:ext cx="5840631" cy="4419601"/>
            </a:xfrm>
            <a:prstGeom prst="rect">
              <a:avLst/>
            </a:prstGeom>
          </p:spPr>
        </p:pic>
      </p:grpSp>
      <p:sp>
        <p:nvSpPr>
          <p:cNvPr id="25" name="직사각형 24"/>
          <p:cNvSpPr/>
          <p:nvPr/>
        </p:nvSpPr>
        <p:spPr>
          <a:xfrm>
            <a:off x="4623582" y="4518681"/>
            <a:ext cx="1533419" cy="225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792739" y="3831865"/>
            <a:ext cx="3195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만약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첨부파일 대체 선택 시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하단에 첨부파일 등록 필요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673790" y="4554887"/>
            <a:ext cx="145860" cy="16356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5388600" y="4571345"/>
            <a:ext cx="131146" cy="1230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061" y="4366328"/>
            <a:ext cx="669016" cy="66901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605744" y="4908674"/>
            <a:ext cx="264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산업안전보건법 및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일반관리에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관한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내용을 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숙지하였다</a:t>
            </a:r>
            <a:r>
              <a:rPr lang="en-US" altLang="ko-KR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39302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13" name="그룹 12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772ABA13-ABE3-4E39-A3A6-6F762EF4A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73" t="11858" r="47323" b="19789"/>
            <a:stretch/>
          </p:blipFill>
          <p:spPr>
            <a:xfrm>
              <a:off x="1678206" y="1304925"/>
              <a:ext cx="5755565" cy="4338638"/>
            </a:xfrm>
            <a:prstGeom prst="rect">
              <a:avLst/>
            </a:prstGeom>
          </p:spPr>
        </p:pic>
      </p:grpSp>
      <p:sp>
        <p:nvSpPr>
          <p:cNvPr id="18" name="직사각형 17"/>
          <p:cNvSpPr/>
          <p:nvPr/>
        </p:nvSpPr>
        <p:spPr>
          <a:xfrm>
            <a:off x="1741530" y="3677590"/>
            <a:ext cx="5564617" cy="8824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88460" y="4301817"/>
            <a:ext cx="669016" cy="66901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464278" y="39867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첨부파일 등록 위치 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09514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13" name="그룹 12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t="9209" r="12927" b="7539"/>
              <a:stretch/>
            </p:blipFill>
            <p:spPr>
              <a:xfrm>
                <a:off x="1552576" y="504824"/>
                <a:ext cx="9039224" cy="576262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BA03DE82-AD12-4DF0-AC6E-17F6B5512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470" t="-488" r="44515" b="7800"/>
              <a:stretch/>
            </p:blipFill>
            <p:spPr>
              <a:xfrm>
                <a:off x="1551343" y="542926"/>
                <a:ext cx="6030557" cy="5715000"/>
              </a:xfrm>
              <a:prstGeom prst="rect">
                <a:avLst/>
              </a:prstGeom>
            </p:spPr>
          </p:pic>
        </p:grp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772ABA13-ABE3-4E39-A3A6-6F762EF4A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73" t="11858" r="47323" b="19789"/>
            <a:stretch/>
          </p:blipFill>
          <p:spPr>
            <a:xfrm>
              <a:off x="1678206" y="1304925"/>
              <a:ext cx="5755565" cy="4338638"/>
            </a:xfrm>
            <a:prstGeom prst="rect">
              <a:avLst/>
            </a:prstGeom>
          </p:spPr>
        </p:pic>
      </p:grpSp>
      <p:sp>
        <p:nvSpPr>
          <p:cNvPr id="21" name="직사각형 20"/>
          <p:cNvSpPr/>
          <p:nvPr/>
        </p:nvSpPr>
        <p:spPr>
          <a:xfrm>
            <a:off x="6879758" y="2738809"/>
            <a:ext cx="274321" cy="2499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915165" y="2870074"/>
            <a:ext cx="669016" cy="6690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925376" y="2653236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 누적 훈련시간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21386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343" y="504824"/>
            <a:ext cx="9040457" cy="5762625"/>
            <a:chOff x="1551343" y="504824"/>
            <a:chExt cx="9040457" cy="5762625"/>
          </a:xfrm>
        </p:grpSpPr>
        <p:grpSp>
          <p:nvGrpSpPr>
            <p:cNvPr id="2" name="그룹 1"/>
            <p:cNvGrpSpPr/>
            <p:nvPr/>
          </p:nvGrpSpPr>
          <p:grpSpPr>
            <a:xfrm>
              <a:off x="1551343" y="504824"/>
              <a:ext cx="9040457" cy="5762625"/>
              <a:chOff x="1551343" y="504824"/>
              <a:chExt cx="9040457" cy="5762625"/>
            </a:xfrm>
          </p:grpSpPr>
          <p:grpSp>
            <p:nvGrpSpPr>
              <p:cNvPr id="13" name="그룹 12"/>
              <p:cNvGrpSpPr/>
              <p:nvPr/>
            </p:nvGrpSpPr>
            <p:grpSpPr>
              <a:xfrm>
                <a:off x="1551343" y="504824"/>
                <a:ext cx="9040457" cy="5762625"/>
                <a:chOff x="1551343" y="504824"/>
                <a:chExt cx="9040457" cy="5762625"/>
              </a:xfrm>
            </p:grpSpPr>
            <p:pic>
              <p:nvPicPr>
                <p:cNvPr id="14" name="그림 13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615" t="9209" r="12927" b="7539"/>
                <a:stretch/>
              </p:blipFill>
              <p:spPr>
                <a:xfrm>
                  <a:off x="1552576" y="504824"/>
                  <a:ext cx="9039224" cy="5762625"/>
                </a:xfrm>
                <a:prstGeom prst="rect">
                  <a:avLst/>
                </a:prstGeom>
              </p:spPr>
            </p:pic>
            <p:pic>
              <p:nvPicPr>
                <p:cNvPr id="16" name="그림 15">
                  <a:extLst>
                    <a:ext uri="{FF2B5EF4-FFF2-40B4-BE49-F238E27FC236}">
                      <a16:creationId xmlns:a16="http://schemas.microsoft.com/office/drawing/2014/main" id="{BA03DE82-AD12-4DF0-AC6E-17F6B5512A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470" t="-488" r="44515" b="7800"/>
                <a:stretch/>
              </p:blipFill>
              <p:spPr>
                <a:xfrm>
                  <a:off x="1551343" y="542926"/>
                  <a:ext cx="6030557" cy="5715000"/>
                </a:xfrm>
                <a:prstGeom prst="rect">
                  <a:avLst/>
                </a:prstGeom>
              </p:spPr>
            </p:pic>
          </p:grpSp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id="{772ABA13-ABE3-4E39-A3A6-6F762EF4AD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673" t="11858" r="47323" b="19789"/>
              <a:stretch/>
            </p:blipFill>
            <p:spPr>
              <a:xfrm>
                <a:off x="1678206" y="1304925"/>
                <a:ext cx="5755565" cy="4338638"/>
              </a:xfrm>
              <a:prstGeom prst="rect">
                <a:avLst/>
              </a:prstGeom>
            </p:spPr>
          </p:pic>
        </p:grp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C40C17FD-8351-4261-B03F-09DE960818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251" t="11468" r="48434" b="34610"/>
            <a:stretch/>
          </p:blipFill>
          <p:spPr>
            <a:xfrm>
              <a:off x="1614463" y="1284665"/>
              <a:ext cx="5790407" cy="3490536"/>
            </a:xfrm>
            <a:prstGeom prst="rect">
              <a:avLst/>
            </a:prstGeom>
          </p:spPr>
        </p:pic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C40C17FD-8351-4261-B03F-09DE960818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251" t="65690" r="48434" b="7630"/>
            <a:stretch/>
          </p:blipFill>
          <p:spPr>
            <a:xfrm>
              <a:off x="1643364" y="4377059"/>
              <a:ext cx="5790407" cy="1727200"/>
            </a:xfrm>
            <a:prstGeom prst="rect">
              <a:avLst/>
            </a:prstGeom>
          </p:spPr>
        </p:pic>
      </p:grpSp>
      <p:sp>
        <p:nvSpPr>
          <p:cNvPr id="24" name="직사각형 23"/>
          <p:cNvSpPr/>
          <p:nvPr/>
        </p:nvSpPr>
        <p:spPr>
          <a:xfrm>
            <a:off x="5136267" y="5558396"/>
            <a:ext cx="965172" cy="409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745853" y="5630899"/>
            <a:ext cx="669016" cy="66901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225553" y="5162433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작성 후 저장 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986415" y="2901188"/>
            <a:ext cx="5138285" cy="1164626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199533" y="3233767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훈련 시간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53040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52144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학습결과확인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123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462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학습결과확인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462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학습결과확인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6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67768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739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7367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5" t="9209" r="12927" b="7539"/>
          <a:stretch/>
        </p:blipFill>
        <p:spPr>
          <a:xfrm>
            <a:off x="1552576" y="504824"/>
            <a:ext cx="9039224" cy="576262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31949E-9B82-40B6-BEF0-86881B0AED16}"/>
              </a:ext>
            </a:extLst>
          </p:cNvPr>
          <p:cNvSpPr/>
          <p:nvPr/>
        </p:nvSpPr>
        <p:spPr>
          <a:xfrm>
            <a:off x="8295635" y="4808745"/>
            <a:ext cx="585926" cy="3639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735644" y="2752586"/>
            <a:ext cx="3098822" cy="5226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6" name="꺾인 연결선 15"/>
          <p:cNvCxnSpPr>
            <a:endCxn id="13" idx="1"/>
          </p:cNvCxnSpPr>
          <p:nvPr/>
        </p:nvCxnSpPr>
        <p:spPr>
          <a:xfrm rot="16200000" flipH="1">
            <a:off x="6985000" y="3680103"/>
            <a:ext cx="1715482" cy="905787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72935" y="520733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담당자 의견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 여부 확인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후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보기 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9098908" y="3559538"/>
            <a:ext cx="660447" cy="1645115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7538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2377" y="1424159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79027" y="1781010"/>
            <a:ext cx="588646" cy="150455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5756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29877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59914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출결관리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3079026" y="1778619"/>
            <a:ext cx="1725906" cy="69394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 시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3257" y="1776665"/>
            <a:ext cx="6315683" cy="69379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(Off-JT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</a:t>
            </a: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수기출석부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서명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(OJT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HRD-Net </a:t>
            </a:r>
            <a:r>
              <a:rPr lang="ko-KR" altLang="en-US" sz="1400" dirty="0" err="1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출결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3079026" y="2490446"/>
            <a:ext cx="1725906" cy="795902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비콘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출결 불가 시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3257" y="2490446"/>
            <a:ext cx="6315683" cy="79512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대장 성명 및 서명 작성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동의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2" y="4119021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2377" y="4474114"/>
            <a:ext cx="588646" cy="98536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4171" y="4119021"/>
            <a:ext cx="3430643" cy="332519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0905" y="4471527"/>
            <a:ext cx="3430643" cy="988994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학습관리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3320" y="4119020"/>
            <a:ext cx="6312237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0053" y="4474114"/>
            <a:ext cx="6315503" cy="985365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(Off-JT,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OJT </a:t>
            </a:r>
            <a:r>
              <a:rPr lang="ko-KR" altLang="en-US" sz="14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훈련실시일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마다 작성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3805300"/>
            <a:ext cx="10359915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학습관리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 실시 중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0905" y="1778619"/>
            <a:ext cx="1684889" cy="1506948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출결관리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 t="6104" r="20614" b="5263"/>
          <a:stretch/>
        </p:blipFill>
        <p:spPr>
          <a:xfrm>
            <a:off x="1562100" y="504825"/>
            <a:ext cx="9058276" cy="5781675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3179489" y="2848177"/>
            <a:ext cx="4238348" cy="3319358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206056" y="418469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의견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79756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562100" y="504825"/>
            <a:ext cx="9058276" cy="5781675"/>
            <a:chOff x="1562100" y="504825"/>
            <a:chExt cx="9058276" cy="5781675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6" t="6104" r="20614" b="5263"/>
            <a:stretch/>
          </p:blipFill>
          <p:spPr>
            <a:xfrm>
              <a:off x="1562100" y="504825"/>
              <a:ext cx="9058276" cy="5781675"/>
            </a:xfrm>
            <a:prstGeom prst="rect">
              <a:avLst/>
            </a:prstGeom>
          </p:spPr>
        </p:pic>
        <p:grpSp>
          <p:nvGrpSpPr>
            <p:cNvPr id="3" name="그룹 2"/>
            <p:cNvGrpSpPr/>
            <p:nvPr/>
          </p:nvGrpSpPr>
          <p:grpSpPr>
            <a:xfrm>
              <a:off x="1607031" y="1044328"/>
              <a:ext cx="6290646" cy="5235328"/>
              <a:chOff x="1607031" y="1044328"/>
              <a:chExt cx="6290646" cy="5235328"/>
            </a:xfrm>
          </p:grpSpPr>
          <p:pic>
            <p:nvPicPr>
              <p:cNvPr id="13" name="그림 1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50" t="11941" r="41607" b="6315"/>
              <a:stretch/>
            </p:blipFill>
            <p:spPr>
              <a:xfrm>
                <a:off x="1620702" y="1044328"/>
                <a:ext cx="6276975" cy="5086350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1607031" y="6000750"/>
                <a:ext cx="6276975" cy="2789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7" name="직사각형 16"/>
          <p:cNvSpPr/>
          <p:nvPr/>
        </p:nvSpPr>
        <p:spPr>
          <a:xfrm>
            <a:off x="3095513" y="1700511"/>
            <a:ext cx="4061067" cy="4160786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079140" y="3264337"/>
            <a:ext cx="2093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기업현장교사 의견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40660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1562100" y="504825"/>
            <a:ext cx="9058276" cy="5781675"/>
            <a:chOff x="1562100" y="504825"/>
            <a:chExt cx="9058276" cy="5781675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6" t="6104" r="20614" b="5263"/>
            <a:stretch/>
          </p:blipFill>
          <p:spPr>
            <a:xfrm>
              <a:off x="1562100" y="504825"/>
              <a:ext cx="9058276" cy="5781675"/>
            </a:xfrm>
            <a:prstGeom prst="rect">
              <a:avLst/>
            </a:prstGeom>
          </p:spPr>
        </p:pic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3" t="8545" r="41389" b="5529"/>
            <a:stretch/>
          </p:blipFill>
          <p:spPr>
            <a:xfrm>
              <a:off x="1678919" y="1107581"/>
              <a:ext cx="6068218" cy="5172075"/>
            </a:xfrm>
            <a:prstGeom prst="rect">
              <a:avLst/>
            </a:prstGeom>
          </p:spPr>
        </p:pic>
      </p:grpSp>
      <p:sp>
        <p:nvSpPr>
          <p:cNvPr id="16" name="직사각형 15"/>
          <p:cNvSpPr/>
          <p:nvPr/>
        </p:nvSpPr>
        <p:spPr>
          <a:xfrm>
            <a:off x="3095833" y="2546682"/>
            <a:ext cx="3892796" cy="3630183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334345" y="403860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학습결과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13688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62100" y="504825"/>
            <a:ext cx="9058276" cy="5781675"/>
            <a:chOff x="1562100" y="504825"/>
            <a:chExt cx="9058276" cy="5781675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6" t="6104" r="20614" b="5263"/>
            <a:stretch/>
          </p:blipFill>
          <p:spPr>
            <a:xfrm>
              <a:off x="1562100" y="504825"/>
              <a:ext cx="9058276" cy="5781675"/>
            </a:xfrm>
            <a:prstGeom prst="rect">
              <a:avLst/>
            </a:prstGeom>
          </p:spPr>
        </p:pic>
        <p:grpSp>
          <p:nvGrpSpPr>
            <p:cNvPr id="2" name="그룹 1"/>
            <p:cNvGrpSpPr/>
            <p:nvPr/>
          </p:nvGrpSpPr>
          <p:grpSpPr>
            <a:xfrm>
              <a:off x="1694258" y="885824"/>
              <a:ext cx="6276975" cy="5384307"/>
              <a:chOff x="1694258" y="885824"/>
              <a:chExt cx="6276975" cy="5384307"/>
            </a:xfrm>
          </p:grpSpPr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12" t="6870" r="43379" b="13143"/>
              <a:stretch/>
            </p:blipFill>
            <p:spPr>
              <a:xfrm>
                <a:off x="1711298" y="885824"/>
                <a:ext cx="6242896" cy="5200651"/>
              </a:xfrm>
              <a:prstGeom prst="rect">
                <a:avLst/>
              </a:prstGeom>
            </p:spPr>
          </p:pic>
          <p:sp>
            <p:nvSpPr>
              <p:cNvPr id="18" name="직사각형 17"/>
              <p:cNvSpPr/>
              <p:nvPr/>
            </p:nvSpPr>
            <p:spPr>
              <a:xfrm>
                <a:off x="1694258" y="6086475"/>
                <a:ext cx="6276975" cy="1836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9" name="직사각형 18"/>
          <p:cNvSpPr/>
          <p:nvPr/>
        </p:nvSpPr>
        <p:spPr>
          <a:xfrm>
            <a:off x="3151818" y="875269"/>
            <a:ext cx="3925257" cy="5176597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406560" y="316298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월 </a:t>
            </a:r>
            <a:r>
              <a:rPr lang="ko-KR" alt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학습결과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18129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52144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176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462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 해당일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462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출석입력요청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575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동의 여부 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575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420689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처리완료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420689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66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66134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7068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  <p:sp>
        <p:nvSpPr>
          <p:cNvPr id="16" name="타원 15"/>
          <p:cNvSpPr/>
          <p:nvPr/>
        </p:nvSpPr>
        <p:spPr>
          <a:xfrm>
            <a:off x="9197263" y="4127310"/>
            <a:ext cx="216556" cy="192770"/>
          </a:xfrm>
          <a:prstGeom prst="ellipse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N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43992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563906" y="492275"/>
            <a:ext cx="9049109" cy="5777856"/>
            <a:chOff x="1563906" y="492275"/>
            <a:chExt cx="9049109" cy="5777856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1" t="9105" r="11541" b="6603"/>
            <a:stretch/>
          </p:blipFill>
          <p:spPr>
            <a:xfrm>
              <a:off x="1563906" y="492275"/>
              <a:ext cx="9049109" cy="577785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47" t="52460" r="18660" b="11231"/>
            <a:stretch/>
          </p:blipFill>
          <p:spPr>
            <a:xfrm>
              <a:off x="3450566" y="3502324"/>
              <a:ext cx="6452558" cy="2579299"/>
            </a:xfrm>
            <a:prstGeom prst="rect">
              <a:avLst/>
            </a:prstGeom>
          </p:spPr>
        </p:pic>
      </p:grpSp>
      <p:sp>
        <p:nvSpPr>
          <p:cNvPr id="19" name="직사각형 18"/>
          <p:cNvSpPr/>
          <p:nvPr/>
        </p:nvSpPr>
        <p:spPr>
          <a:xfrm>
            <a:off x="3626273" y="5018378"/>
            <a:ext cx="6173335" cy="606045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266237" y="5305334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출석입력요청정보 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9432906" y="5018378"/>
            <a:ext cx="366702" cy="2437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615980" y="5059872"/>
            <a:ext cx="669016" cy="669016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9171384" y="3031755"/>
            <a:ext cx="216556" cy="192770"/>
          </a:xfrm>
          <a:prstGeom prst="ellipse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N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629985" y="2879027"/>
            <a:ext cx="2074732" cy="4664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9367839" y="3094491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28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3" y="1418203"/>
            <a:ext cx="588646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5643" y="1789021"/>
            <a:ext cx="588646" cy="47078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8774" y="1424160"/>
            <a:ext cx="3430643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8773" y="1787705"/>
            <a:ext cx="3430643" cy="472098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27287" y="1424159"/>
            <a:ext cx="6315681" cy="332520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27285" y="1787705"/>
            <a:ext cx="6315683" cy="477242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or OJT </a:t>
            </a:r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실시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4" y="1110439"/>
            <a:ext cx="10357324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내부평가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47B8EFF-B037-42C7-8F45-04FFC1AC3CAD}"/>
              </a:ext>
            </a:extLst>
          </p:cNvPr>
          <p:cNvSpPr/>
          <p:nvPr/>
        </p:nvSpPr>
        <p:spPr>
          <a:xfrm>
            <a:off x="785646" y="2783942"/>
            <a:ext cx="588646" cy="33252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C069F5E-4C82-48B8-9832-486FF8ECA5AE}"/>
              </a:ext>
            </a:extLst>
          </p:cNvPr>
          <p:cNvSpPr/>
          <p:nvPr/>
        </p:nvSpPr>
        <p:spPr>
          <a:xfrm>
            <a:off x="783386" y="3138806"/>
            <a:ext cx="588646" cy="784800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9783" y="2786300"/>
            <a:ext cx="3430643" cy="330165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절차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7522" y="3138806"/>
            <a:ext cx="3430643" cy="78480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endParaRPr lang="en-US" altLang="ko-KR" sz="1400" dirty="0" smtClean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4837929" y="2786300"/>
            <a:ext cx="6305040" cy="330163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4835667" y="3138806"/>
            <a:ext cx="6307302" cy="78480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준비사항 및 서류 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‘</a:t>
            </a:r>
            <a:r>
              <a:rPr lang="ko-KR" altLang="en-US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없음</a:t>
            </a:r>
            <a:r>
              <a:rPr lang="en-US" altLang="ko-KR" sz="14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7" y="2470224"/>
            <a:ext cx="10357321" cy="293734"/>
          </a:xfrm>
          <a:prstGeom prst="rect">
            <a:avLst/>
          </a:prstGeom>
          <a:solidFill>
            <a:srgbClr val="74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외부평가</a:t>
            </a:r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수행사항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훈련 실시 중 </a:t>
            </a:r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수행절차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6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1563906" y="492275"/>
            <a:ext cx="9049109" cy="5796382"/>
            <a:chOff x="1563906" y="492275"/>
            <a:chExt cx="9049109" cy="5796382"/>
          </a:xfrm>
        </p:grpSpPr>
        <p:grpSp>
          <p:nvGrpSpPr>
            <p:cNvPr id="2" name="그룹 1"/>
            <p:cNvGrpSpPr/>
            <p:nvPr/>
          </p:nvGrpSpPr>
          <p:grpSpPr>
            <a:xfrm>
              <a:off x="1563906" y="492275"/>
              <a:ext cx="9049109" cy="5777856"/>
              <a:chOff x="1563906" y="492275"/>
              <a:chExt cx="9049109" cy="5777856"/>
            </a:xfrm>
          </p:grpSpPr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201" t="9105" r="11541" b="6603"/>
              <a:stretch/>
            </p:blipFill>
            <p:spPr>
              <a:xfrm>
                <a:off x="1563906" y="492275"/>
                <a:ext cx="9049109" cy="5777856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247" t="52460" r="18660" b="11231"/>
              <a:stretch/>
            </p:blipFill>
            <p:spPr>
              <a:xfrm>
                <a:off x="3450566" y="3502324"/>
                <a:ext cx="6452558" cy="2579299"/>
              </a:xfrm>
              <a:prstGeom prst="rect">
                <a:avLst/>
              </a:prstGeom>
            </p:spPr>
          </p:pic>
        </p:grp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05" t="8832" r="33414" b="7595"/>
            <a:stretch/>
          </p:blipFill>
          <p:spPr>
            <a:xfrm>
              <a:off x="1563906" y="492275"/>
              <a:ext cx="6631188" cy="5796382"/>
            </a:xfrm>
            <a:prstGeom prst="rect">
              <a:avLst/>
            </a:prstGeom>
          </p:spPr>
        </p:pic>
      </p:grpSp>
      <p:sp>
        <p:nvSpPr>
          <p:cNvPr id="18" name="직사각형 17"/>
          <p:cNvSpPr/>
          <p:nvPr/>
        </p:nvSpPr>
        <p:spPr>
          <a:xfrm>
            <a:off x="3302558" y="5348377"/>
            <a:ext cx="984769" cy="3968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001793" y="4293760"/>
            <a:ext cx="3094208" cy="718187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4001371" y="5507621"/>
            <a:ext cx="669016" cy="669016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2950747" y="3759943"/>
            <a:ext cx="853501" cy="2772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3620618" y="3765230"/>
            <a:ext cx="669016" cy="6690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17818" y="446721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미동의 시 사유 입력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171384" y="3031755"/>
            <a:ext cx="216556" cy="192770"/>
          </a:xfrm>
          <a:prstGeom prst="ellipse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N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788477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613392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학습진행률</a:t>
            </a:r>
            <a:endParaRPr lang="en-US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272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학습진행률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출석진행률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확인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12948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226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6028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5" t="8539" r="10508" b="6648"/>
          <a:stretch/>
        </p:blipFill>
        <p:spPr>
          <a:xfrm>
            <a:off x="1552755" y="491706"/>
            <a:ext cx="9040483" cy="5835573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3443420" y="2202374"/>
            <a:ext cx="2120617" cy="4890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9067596" y="3787140"/>
            <a:ext cx="781241" cy="727696"/>
            <a:chOff x="9067596" y="3787140"/>
            <a:chExt cx="781241" cy="727696"/>
          </a:xfrm>
        </p:grpSpPr>
        <p:sp>
          <p:nvSpPr>
            <p:cNvPr id="17" name="직사각형 16"/>
            <p:cNvSpPr/>
            <p:nvPr/>
          </p:nvSpPr>
          <p:spPr>
            <a:xfrm>
              <a:off x="9067596" y="3787140"/>
              <a:ext cx="396444" cy="25146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656948">
              <a:off x="9179821" y="3845820"/>
              <a:ext cx="669016" cy="669016"/>
            </a:xfrm>
            <a:prstGeom prst="rect">
              <a:avLst/>
            </a:prstGeom>
          </p:spPr>
        </p:pic>
      </p:grpSp>
      <p:cxnSp>
        <p:nvCxnSpPr>
          <p:cNvPr id="19" name="꺾인 연결선 18"/>
          <p:cNvCxnSpPr>
            <a:endCxn id="17" idx="1"/>
          </p:cNvCxnSpPr>
          <p:nvPr/>
        </p:nvCxnSpPr>
        <p:spPr>
          <a:xfrm>
            <a:off x="4443457" y="2691442"/>
            <a:ext cx="4624139" cy="1221428"/>
          </a:xfrm>
          <a:prstGeom prst="bentConnector3">
            <a:avLst>
              <a:gd name="adj1" fmla="val 203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7235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9" t="8672" r="10542" b="7582"/>
          <a:stretch/>
        </p:blipFill>
        <p:spPr>
          <a:xfrm>
            <a:off x="1552574" y="491707"/>
            <a:ext cx="9048751" cy="578526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3" t="54643" r="20488" b="25068"/>
          <a:stretch/>
        </p:blipFill>
        <p:spPr>
          <a:xfrm>
            <a:off x="3583556" y="3669530"/>
            <a:ext cx="5874590" cy="143198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5848350" y="4719051"/>
            <a:ext cx="766495" cy="240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6428727" y="4735856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0302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9105" r="13317" b="7147"/>
          <a:stretch/>
        </p:blipFill>
        <p:spPr>
          <a:xfrm>
            <a:off x="1570007" y="500332"/>
            <a:ext cx="9014604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4328642" y="2202909"/>
            <a:ext cx="3043708" cy="321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421" y="2110654"/>
            <a:ext cx="669016" cy="66901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52588" y="2504050"/>
            <a:ext cx="181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검색 기간 선택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323378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9105" r="13317" b="7147"/>
          <a:stretch/>
        </p:blipFill>
        <p:spPr>
          <a:xfrm>
            <a:off x="1570007" y="500332"/>
            <a:ext cx="9014604" cy="576244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2" t="23007" r="25071" b="13931"/>
          <a:stretch/>
        </p:blipFill>
        <p:spPr>
          <a:xfrm>
            <a:off x="2914775" y="1457863"/>
            <a:ext cx="6211019" cy="432183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914775" y="2575585"/>
            <a:ext cx="6067300" cy="3091790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002349" y="3429000"/>
            <a:ext cx="2035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 </a:t>
            </a: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학습진행률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확인 가능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29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" t="196" r="4844" b="13571"/>
          <a:stretch/>
        </p:blipFill>
        <p:spPr>
          <a:xfrm>
            <a:off x="1562100" y="504825"/>
            <a:ext cx="9058276" cy="577215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2099" y="518016"/>
            <a:ext cx="9055607" cy="5769419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98113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개인회원가입</a:t>
            </a:r>
            <a:endParaRPr lang="id-ID" altLang="ko-KR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66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52144"/>
            <a:ext cx="41771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취소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7193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작성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38667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Off-JT </a:t>
            </a:r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학습활동서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38666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4623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해당 월</a:t>
            </a:r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차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수정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4623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출석결과확인 취소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815758"/>
            <a:ext cx="9889193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취소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815758"/>
            <a:ext cx="588646" cy="373707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7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066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Прямоугольник с двумя скругленными противолежащими углами 53"/>
          <p:cNvSpPr/>
          <p:nvPr/>
        </p:nvSpPr>
        <p:spPr>
          <a:xfrm>
            <a:off x="2431313" y="3102901"/>
            <a:ext cx="7383309" cy="903390"/>
          </a:xfrm>
          <a:prstGeom prst="round2DiagRect">
            <a:avLst>
              <a:gd name="adj1" fmla="val 50000"/>
              <a:gd name="adj2" fmla="val 50000"/>
            </a:avLst>
          </a:prstGeom>
          <a:solidFill>
            <a:srgbClr val="183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ko-KR" altLang="en-US" sz="280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Tahoma" panose="020B0604030504040204" pitchFamily="34" charset="0"/>
              </a:rPr>
              <a:t>학교 요청이 있을 경우 출석결과확인 취소하기</a:t>
            </a:r>
            <a:r>
              <a:rPr lang="en-US" altLang="ko-KR" sz="280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Tahoma" panose="020B0604030504040204" pitchFamily="34" charset="0"/>
              </a:rPr>
              <a:t>!</a:t>
            </a:r>
            <a:endParaRPr lang="id-ID" sz="2800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82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3155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5" t="9209" r="12927" b="7539"/>
          <a:stretch/>
        </p:blipFill>
        <p:spPr>
          <a:xfrm>
            <a:off x="1552576" y="504824"/>
            <a:ext cx="9039224" cy="576262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31949E-9B82-40B6-BEF0-86881B0AED16}"/>
              </a:ext>
            </a:extLst>
          </p:cNvPr>
          <p:cNvSpPr/>
          <p:nvPr/>
        </p:nvSpPr>
        <p:spPr>
          <a:xfrm>
            <a:off x="7079311" y="4358158"/>
            <a:ext cx="585926" cy="3639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707650" y="2743255"/>
            <a:ext cx="3160715" cy="5226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6" name="꺾인 연결선 15"/>
          <p:cNvCxnSpPr>
            <a:endCxn id="13" idx="3"/>
          </p:cNvCxnSpPr>
          <p:nvPr/>
        </p:nvCxnSpPr>
        <p:spPr>
          <a:xfrm rot="5400000">
            <a:off x="7339510" y="3591651"/>
            <a:ext cx="1274228" cy="622773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667358" y="4078485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출석결과확인 취소할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OJT/Off-JT </a:t>
            </a:r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훈련 월 </a:t>
            </a:r>
            <a:endParaRPr lang="en-US" altLang="ko-K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등록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수정 클릭</a:t>
            </a:r>
            <a:endParaRPr lang="en-US" altLang="ko-K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546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DCF5BBC1-40D8-44DD-BCD0-ED0BDF758B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5" t="6663" r="24505" b="9186"/>
          <a:stretch/>
        </p:blipFill>
        <p:spPr>
          <a:xfrm>
            <a:off x="1561380" y="500332"/>
            <a:ext cx="9040483" cy="5771072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4635917" y="5803640"/>
            <a:ext cx="1186385" cy="4105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5584895" y="5914243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1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3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6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7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588580" y="307367"/>
            <a:ext cx="9029127" cy="5973328"/>
            <a:chOff x="1750850" y="244445"/>
            <a:chExt cx="8810123" cy="5859856"/>
          </a:xfrm>
        </p:grpSpPr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solidFill>
                <a:srgbClr val="B4B4B5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5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895" r="628" b="153"/>
          <a:stretch/>
        </p:blipFill>
        <p:spPr>
          <a:xfrm>
            <a:off x="1552754" y="500331"/>
            <a:ext cx="9066363" cy="578832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561205" y="497051"/>
            <a:ext cx="9056502" cy="577196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99883" y="2952144"/>
            <a:ext cx="41771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발급대장</a:t>
            </a:r>
            <a:r>
              <a:rPr lang="ko-KR" altLang="en-US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5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3192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마이서비스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로그인</a:t>
            </a:r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마이 훈련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일학습병행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발급대장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발급대장</a:t>
            </a:r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9006" r="19197" b="6071"/>
          <a:stretch/>
        </p:blipFill>
        <p:spPr>
          <a:xfrm>
            <a:off x="1561382" y="507767"/>
            <a:ext cx="9031856" cy="582402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7762342" y="532520"/>
            <a:ext cx="437728" cy="168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8093226" y="554811"/>
            <a:ext cx="669016" cy="6690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60395" y="1324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마이 서비스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클릭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166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1383209" y="1110439"/>
            <a:ext cx="9889193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세부탭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49775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 회원가입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E079654-D561-4DC3-AADF-925C78DBDADA}"/>
              </a:ext>
            </a:extLst>
          </p:cNvPr>
          <p:cNvSpPr/>
          <p:nvPr/>
        </p:nvSpPr>
        <p:spPr>
          <a:xfrm>
            <a:off x="785643" y="1110439"/>
            <a:ext cx="588646" cy="369331"/>
          </a:xfrm>
          <a:prstGeom prst="rect">
            <a:avLst/>
          </a:prstGeom>
          <a:solidFill>
            <a:srgbClr val="A1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순서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49774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188506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One-ID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188505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272368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본인확인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272367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2659675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ID</a:t>
            </a:r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선택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2659674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04698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개인정보입력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04697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1383209" y="3429000"/>
            <a:ext cx="9889193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가입완료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664062D-E138-41F8-B0C1-0FD9608DA5CF}"/>
              </a:ext>
            </a:extLst>
          </p:cNvPr>
          <p:cNvSpPr/>
          <p:nvPr/>
        </p:nvSpPr>
        <p:spPr>
          <a:xfrm>
            <a:off x="785642" y="3428999"/>
            <a:ext cx="588646" cy="369331"/>
          </a:xfrm>
          <a:prstGeom prst="rect">
            <a:avLst/>
          </a:prstGeom>
          <a:solidFill>
            <a:srgbClr val="D9D9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2">
                    <a:lumMod val="2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1485AD-4265-4012-BB84-E2DC0841A0A6}"/>
              </a:ext>
            </a:extLst>
          </p:cNvPr>
          <p:cNvSpPr/>
          <p:nvPr/>
        </p:nvSpPr>
        <p:spPr>
          <a:xfrm>
            <a:off x="-1" y="331235"/>
            <a:ext cx="5382884" cy="381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604000101010101" pitchFamily="18" charset="-127"/>
              </a:rPr>
              <a:t>개인회원가입 흐름도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  <a:cs typeface="함초롬바탕" panose="020306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4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t="9081" r="11857" b="6965"/>
          <a:stretch/>
        </p:blipFill>
        <p:spPr>
          <a:xfrm>
            <a:off x="1563906" y="508958"/>
            <a:ext cx="9031856" cy="5762445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2084295" y="3766569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528300" y="3849708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2082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8943" r="11961" b="7094"/>
          <a:stretch/>
        </p:blipFill>
        <p:spPr>
          <a:xfrm>
            <a:off x="1564957" y="491706"/>
            <a:ext cx="9026843" cy="577969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084295" y="4987495"/>
            <a:ext cx="1176490" cy="322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6948">
            <a:off x="2784559" y="5043204"/>
            <a:ext cx="669016" cy="6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7882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207943" y="47625"/>
            <a:ext cx="9734204" cy="6741621"/>
            <a:chOff x="1403521" y="0"/>
            <a:chExt cx="9498098" cy="6613555"/>
          </a:xfrm>
        </p:grpSpPr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1403521" y="0"/>
              <a:ext cx="9498098" cy="661355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1436921" y="33948"/>
              <a:ext cx="9437987" cy="6545656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7" name="Rectangle 52"/>
            <p:cNvSpPr>
              <a:spLocks noChangeArrowheads="1"/>
            </p:cNvSpPr>
            <p:nvPr/>
          </p:nvSpPr>
          <p:spPr bwMode="auto">
            <a:xfrm>
              <a:off x="1750850" y="448146"/>
              <a:ext cx="8810123" cy="565615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6099138" y="210492"/>
              <a:ext cx="100192" cy="10185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6099138" y="203703"/>
              <a:ext cx="100192" cy="95061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0" name="Oval 56"/>
            <p:cNvSpPr>
              <a:spLocks noChangeArrowheads="1"/>
            </p:cNvSpPr>
            <p:nvPr/>
          </p:nvSpPr>
          <p:spPr bwMode="auto">
            <a:xfrm>
              <a:off x="6119173" y="217282"/>
              <a:ext cx="60117" cy="679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6132532" y="237652"/>
              <a:ext cx="33400" cy="33953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6145891" y="244445"/>
              <a:ext cx="6682" cy="1358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Source Serif Pro" panose="02040603050405020204" pitchFamily="18" charset="0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5EA6F6B2-207F-47B8-9C9C-9332A29D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49" y="6487064"/>
            <a:ext cx="1063803" cy="30218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t="9003" r="13668" b="7563"/>
          <a:stretch/>
        </p:blipFill>
        <p:spPr>
          <a:xfrm>
            <a:off x="1561382" y="491706"/>
            <a:ext cx="9031856" cy="5805577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5814542" y="2212433"/>
            <a:ext cx="2091208" cy="5021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826496" y="3905250"/>
            <a:ext cx="6067300" cy="443703"/>
          </a:xfrm>
          <a:prstGeom prst="rect">
            <a:avLst/>
          </a:prstGeom>
          <a:solidFill>
            <a:srgbClr val="FFFF65">
              <a:alpha val="3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493058" y="3942435"/>
            <a:ext cx="273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발급 가능 과정 확인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420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2716</TotalTime>
  <Words>692</Words>
  <Application>Microsoft Office PowerPoint</Application>
  <PresentationFormat>와이드스크린</PresentationFormat>
  <Paragraphs>305</Paragraphs>
  <Slides>92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92</vt:i4>
      </vt:variant>
    </vt:vector>
  </HeadingPairs>
  <TitlesOfParts>
    <vt:vector size="99" baseType="lpstr">
      <vt:lpstr>HY견고딕</vt:lpstr>
      <vt:lpstr>Source Serif Pro</vt:lpstr>
      <vt:lpstr>맑은 고딕</vt:lpstr>
      <vt:lpstr>함초롬바탕</vt:lpstr>
      <vt:lpstr>Arial</vt:lpstr>
      <vt:lpstr>Tahoma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ㅍ</dc:title>
  <dc:creator>최명호</dc:creator>
  <cp:lastModifiedBy>user</cp:lastModifiedBy>
  <cp:revision>217</cp:revision>
  <dcterms:created xsi:type="dcterms:W3CDTF">2020-11-23T03:13:51Z</dcterms:created>
  <dcterms:modified xsi:type="dcterms:W3CDTF">2021-02-18T02:44:17Z</dcterms:modified>
</cp:coreProperties>
</file>